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07699717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№150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юго-восточный, южный 5-10 м/с. Температура воздуха ночью 18-20 тепла, днем сильная жара 35-37 градусов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alt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ночь 01 июня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северо-западный с переходом на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7631799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 /Барышева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5907</TotalTime>
  <Words>556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1176</cp:revision>
  <cp:lastPrinted>2021-07-01T03:56:27Z</cp:lastPrinted>
  <dcterms:created xsi:type="dcterms:W3CDTF">2024-09-22T07:48:17Z</dcterms:created>
  <dcterms:modified xsi:type="dcterms:W3CDTF">2026-05-30T07:40:00Z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